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5" d="100"/>
          <a:sy n="105" d="100"/>
        </p:scale>
        <p:origin x="224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045423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апреля до 20 ч. 28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небольшой дождь, гроза. Ветер юго-восточный 9-14 м/с. Температура воздуха ночью 5-7,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     17-19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29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 апреля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27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189671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35336</TotalTime>
  <Words>604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5663</cp:revision>
  <cp:lastPrinted>2025-12-12T07:56:19Z</cp:lastPrinted>
  <dcterms:created xsi:type="dcterms:W3CDTF">2018-03-27T06:03:00Z</dcterms:created>
  <dcterms:modified xsi:type="dcterms:W3CDTF">2026-04-27T07:40:37Z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